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7" r:id="rId2"/>
    <p:sldId id="256" r:id="rId3"/>
    <p:sldId id="258" r:id="rId4"/>
    <p:sldId id="259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2ED09B7-C86D-325A-2E2A-C17DAE6A3689}" name="Josep  Casamada" initials="JC" userId="S::projectes@textils.cat::030e8ce7-9111-49ff-9f3c-9aa05d3995f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745"/>
    <p:restoredTop sz="94662"/>
  </p:normalViewPr>
  <p:slideViewPr>
    <p:cSldViewPr snapToGrid="0" snapToObjects="1">
      <p:cViewPr varScale="1">
        <p:scale>
          <a:sx n="106" d="100"/>
          <a:sy n="106" d="100"/>
        </p:scale>
        <p:origin x="7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2ACB7-8242-EC48-953B-0708FC981E7B}" type="datetimeFigureOut">
              <a:rPr lang="it-IT" smtClean="0"/>
              <a:t>06/02/2023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E4F69-1E43-2040-B6EF-690238B59F7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2ACB7-8242-EC48-953B-0708FC981E7B}" type="datetimeFigureOut">
              <a:rPr lang="it-IT" smtClean="0"/>
              <a:t>06/02/2023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E4F69-1E43-2040-B6EF-690238B59F7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2ACB7-8242-EC48-953B-0708FC981E7B}" type="datetimeFigureOut">
              <a:rPr lang="it-IT" smtClean="0"/>
              <a:t>06/02/2023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E4F69-1E43-2040-B6EF-690238B59F7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2ACB7-8242-EC48-953B-0708FC981E7B}" type="datetimeFigureOut">
              <a:rPr lang="it-IT" smtClean="0"/>
              <a:t>06/02/2023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E4F69-1E43-2040-B6EF-690238B59F7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2ACB7-8242-EC48-953B-0708FC981E7B}" type="datetimeFigureOut">
              <a:rPr lang="it-IT" smtClean="0"/>
              <a:t>06/02/2023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E4F69-1E43-2040-B6EF-690238B59F7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2ACB7-8242-EC48-953B-0708FC981E7B}" type="datetimeFigureOut">
              <a:rPr lang="it-IT" smtClean="0"/>
              <a:t>06/02/2023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E4F69-1E43-2040-B6EF-690238B59F7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2ACB7-8242-EC48-953B-0708FC981E7B}" type="datetimeFigureOut">
              <a:rPr lang="it-IT" smtClean="0"/>
              <a:t>06/02/2023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E4F69-1E43-2040-B6EF-690238B59F7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2ACB7-8242-EC48-953B-0708FC981E7B}" type="datetimeFigureOut">
              <a:rPr lang="it-IT" smtClean="0"/>
              <a:t>06/02/2023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E4F69-1E43-2040-B6EF-690238B59F7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2ACB7-8242-EC48-953B-0708FC981E7B}" type="datetimeFigureOut">
              <a:rPr lang="it-IT" smtClean="0"/>
              <a:t>06/02/2023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E4F69-1E43-2040-B6EF-690238B59F7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2ACB7-8242-EC48-953B-0708FC981E7B}" type="datetimeFigureOut">
              <a:rPr lang="it-IT" smtClean="0"/>
              <a:t>06/02/2023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E4F69-1E43-2040-B6EF-690238B59F7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2ACB7-8242-EC48-953B-0708FC981E7B}" type="datetimeFigureOut">
              <a:rPr lang="it-IT" smtClean="0"/>
              <a:t>06/02/2023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E4F69-1E43-2040-B6EF-690238B59F7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2ACB7-8242-EC48-953B-0708FC981E7B}" type="datetimeFigureOut">
              <a:rPr lang="it-IT" smtClean="0"/>
              <a:t>06/02/2023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7E4F69-1E43-2040-B6EF-690238B59F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035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ottotitolo 2"/>
          <p:cNvSpPr>
            <a:spLocks noGrp="1"/>
          </p:cNvSpPr>
          <p:nvPr>
            <p:ph type="subTitle" idx="1"/>
          </p:nvPr>
        </p:nvSpPr>
        <p:spPr>
          <a:xfrm>
            <a:off x="6723528" y="683420"/>
            <a:ext cx="5468471" cy="1199168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altLang="it-IT" i="1" dirty="0">
                <a:solidFill>
                  <a:srgbClr val="5400A8"/>
                </a:solidFill>
              </a:rPr>
              <a:t>European Innovative Textiles Go International: Innovative Global Value Chain Creation And Textile Global Markets Exploration</a:t>
            </a:r>
            <a:endParaRPr lang="it-IT" altLang="it-IT" i="1" dirty="0">
              <a:solidFill>
                <a:srgbClr val="5400A8"/>
              </a:solidFill>
            </a:endParaRPr>
          </a:p>
        </p:txBody>
      </p:sp>
      <p:pic>
        <p:nvPicPr>
          <p:cNvPr id="18435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75" y="6107113"/>
            <a:ext cx="28336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Immagin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5" y="57150"/>
            <a:ext cx="6242050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8D85D934-04B0-B027-A12C-D9F619892DED}"/>
              </a:ext>
            </a:extLst>
          </p:cNvPr>
          <p:cNvSpPr txBox="1"/>
          <p:nvPr/>
        </p:nvSpPr>
        <p:spPr>
          <a:xfrm>
            <a:off x="2386343" y="2079675"/>
            <a:ext cx="615182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rgbClr val="5626C6"/>
                </a:solidFill>
                <a:latin typeface="League Spartan" pitchFamily="2" charset="0"/>
              </a:rPr>
              <a:t>Call for Expression of Interest </a:t>
            </a:r>
          </a:p>
        </p:txBody>
      </p:sp>
      <p:pic>
        <p:nvPicPr>
          <p:cNvPr id="4" name="Segnaposto contenuto 4">
            <a:extLst>
              <a:ext uri="{FF2B5EF4-FFF2-40B4-BE49-F238E27FC236}">
                <a16:creationId xmlns:a16="http://schemas.microsoft.com/office/drawing/2014/main" id="{CE18408B-67FE-8A09-A76F-9A06779DB68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/>
          <a:stretch/>
        </p:blipFill>
        <p:spPr>
          <a:xfrm>
            <a:off x="92075" y="2700605"/>
            <a:ext cx="8655341" cy="4094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647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94145" y="1424446"/>
            <a:ext cx="11203709" cy="3361267"/>
          </a:xfrm>
        </p:spPr>
        <p:txBody>
          <a:bodyPr/>
          <a:lstStyle/>
          <a:p>
            <a:r>
              <a:rPr lang="it-IT" dirty="0" err="1">
                <a:solidFill>
                  <a:schemeClr val="bg2">
                    <a:lumMod val="25000"/>
                  </a:schemeClr>
                </a:solidFill>
              </a:rPr>
              <a:t>Who</a:t>
            </a:r>
            <a:r>
              <a:rPr lang="it-IT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it-IT" dirty="0" err="1">
                <a:solidFill>
                  <a:schemeClr val="bg2">
                    <a:lumMod val="25000"/>
                  </a:schemeClr>
                </a:solidFill>
              </a:rPr>
              <a:t>we</a:t>
            </a:r>
            <a:r>
              <a:rPr lang="it-IT" dirty="0">
                <a:solidFill>
                  <a:schemeClr val="bg2">
                    <a:lumMod val="25000"/>
                  </a:schemeClr>
                </a:solidFill>
              </a:rPr>
              <a:t> are (</a:t>
            </a:r>
            <a:r>
              <a:rPr lang="it-IT" dirty="0" err="1">
                <a:solidFill>
                  <a:schemeClr val="bg2">
                    <a:lumMod val="25000"/>
                  </a:schemeClr>
                </a:solidFill>
              </a:rPr>
              <a:t>main</a:t>
            </a:r>
            <a:r>
              <a:rPr lang="it-IT" dirty="0">
                <a:solidFill>
                  <a:schemeClr val="bg2">
                    <a:lumMod val="25000"/>
                  </a:schemeClr>
                </a:solidFill>
              </a:rPr>
              <a:t> business, NACE code)</a:t>
            </a:r>
          </a:p>
          <a:p>
            <a:r>
              <a:rPr lang="it-IT" dirty="0">
                <a:solidFill>
                  <a:schemeClr val="bg2">
                    <a:lumMod val="25000"/>
                  </a:schemeClr>
                </a:solidFill>
              </a:rPr>
              <a:t>Max 500 words + </a:t>
            </a:r>
            <a:r>
              <a:rPr lang="it-IT" dirty="0" err="1">
                <a:solidFill>
                  <a:schemeClr val="bg2">
                    <a:lumMod val="25000"/>
                  </a:schemeClr>
                </a:solidFill>
              </a:rPr>
              <a:t>pics</a:t>
            </a:r>
            <a:endParaRPr lang="it-IT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1144882" y="470909"/>
            <a:ext cx="9679008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it-IT" sz="3600" b="1" dirty="0" err="1">
                <a:ln/>
                <a:solidFill>
                  <a:schemeClr val="accent4"/>
                </a:solidFill>
              </a:rPr>
              <a:t>Name</a:t>
            </a:r>
            <a:r>
              <a:rPr lang="it-IT" sz="3600" b="1" dirty="0">
                <a:ln/>
                <a:solidFill>
                  <a:schemeClr val="accent4"/>
                </a:solidFill>
              </a:rPr>
              <a:t> of the Company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919" y="5482405"/>
            <a:ext cx="11426935" cy="1174229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23" t="82627"/>
          <a:stretch/>
        </p:blipFill>
        <p:spPr>
          <a:xfrm rot="5400000">
            <a:off x="-2772646" y="3334264"/>
            <a:ext cx="6433754" cy="210986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10" t="60433" b="32534"/>
          <a:stretch/>
        </p:blipFill>
        <p:spPr>
          <a:xfrm rot="5400000" flipV="1">
            <a:off x="-2060798" y="3230361"/>
            <a:ext cx="5321783" cy="100739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9285824" y="474385"/>
            <a:ext cx="26959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Add logo of the company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650463" y="4442157"/>
            <a:ext cx="4410636" cy="1569660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ln/>
                <a:solidFill>
                  <a:schemeClr val="accent4"/>
                </a:solidFill>
              </a:rPr>
              <a:t>Contact name: </a:t>
            </a:r>
          </a:p>
          <a:p>
            <a:r>
              <a:rPr lang="en-US" sz="2400" b="1" dirty="0">
                <a:ln/>
                <a:solidFill>
                  <a:schemeClr val="accent4"/>
                </a:solidFill>
              </a:rPr>
              <a:t>Mail contact:</a:t>
            </a:r>
          </a:p>
          <a:p>
            <a:r>
              <a:rPr lang="en-US" sz="2400" b="1" dirty="0">
                <a:ln/>
                <a:solidFill>
                  <a:schemeClr val="accent4"/>
                </a:solidFill>
              </a:rPr>
              <a:t>Telephone:</a:t>
            </a:r>
          </a:p>
          <a:p>
            <a:r>
              <a:rPr lang="en-US" sz="2400" b="1" dirty="0">
                <a:ln/>
                <a:solidFill>
                  <a:schemeClr val="accent4"/>
                </a:solidFill>
              </a:rPr>
              <a:t>Company website: </a:t>
            </a:r>
          </a:p>
        </p:txBody>
      </p:sp>
    </p:spTree>
    <p:extLst>
      <p:ext uri="{BB962C8B-B14F-4D97-AF65-F5344CB8AC3E}">
        <p14:creationId xmlns:p14="http://schemas.microsoft.com/office/powerpoint/2010/main" val="407495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94145" y="1239276"/>
            <a:ext cx="11203709" cy="1648363"/>
          </a:xfrm>
        </p:spPr>
        <p:txBody>
          <a:bodyPr>
            <a:normAutofit/>
          </a:bodyPr>
          <a:lstStyle/>
          <a:p>
            <a:r>
              <a:rPr lang="it-IT" sz="1800" dirty="0">
                <a:solidFill>
                  <a:schemeClr val="bg2">
                    <a:lumMod val="25000"/>
                  </a:schemeClr>
                </a:solidFill>
              </a:rPr>
              <a:t>Share your </a:t>
            </a:r>
            <a:r>
              <a:rPr lang="it-IT" sz="1800" dirty="0" err="1">
                <a:solidFill>
                  <a:schemeClr val="bg2">
                    <a:lumMod val="25000"/>
                  </a:schemeClr>
                </a:solidFill>
              </a:rPr>
              <a:t>offer</a:t>
            </a:r>
            <a:r>
              <a:rPr lang="it-IT" sz="1800" dirty="0">
                <a:solidFill>
                  <a:schemeClr val="bg2">
                    <a:lumMod val="25000"/>
                  </a:schemeClr>
                </a:solidFill>
              </a:rPr>
              <a:t> to the target country (</a:t>
            </a:r>
            <a:r>
              <a:rPr lang="it-IT" sz="1800" dirty="0" err="1">
                <a:solidFill>
                  <a:schemeClr val="bg2">
                    <a:lumMod val="25000"/>
                  </a:schemeClr>
                </a:solidFill>
              </a:rPr>
              <a:t>products</a:t>
            </a:r>
            <a:r>
              <a:rPr lang="it-IT" sz="1800" dirty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it-IT" sz="1800" dirty="0" err="1">
                <a:solidFill>
                  <a:schemeClr val="bg2">
                    <a:lumMod val="25000"/>
                  </a:schemeClr>
                </a:solidFill>
              </a:rPr>
              <a:t>services</a:t>
            </a:r>
            <a:r>
              <a:rPr lang="it-IT" sz="1800" dirty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it-IT" sz="1800" dirty="0" err="1">
                <a:solidFill>
                  <a:schemeClr val="bg2">
                    <a:lumMod val="25000"/>
                  </a:schemeClr>
                </a:solidFill>
              </a:rPr>
              <a:t>technology</a:t>
            </a:r>
            <a:r>
              <a:rPr lang="it-IT" sz="1800" dirty="0">
                <a:solidFill>
                  <a:schemeClr val="bg2">
                    <a:lumMod val="25000"/>
                  </a:schemeClr>
                </a:solidFill>
              </a:rPr>
              <a:t> to </a:t>
            </a:r>
            <a:r>
              <a:rPr lang="it-IT" sz="1800" dirty="0" err="1">
                <a:solidFill>
                  <a:schemeClr val="bg2">
                    <a:lumMod val="25000"/>
                  </a:schemeClr>
                </a:solidFill>
              </a:rPr>
              <a:t>offer</a:t>
            </a:r>
            <a:r>
              <a:rPr lang="it-IT" sz="1800" dirty="0">
                <a:solidFill>
                  <a:schemeClr val="bg2">
                    <a:lumMod val="25000"/>
                  </a:schemeClr>
                </a:solidFill>
              </a:rPr>
              <a:t>)</a:t>
            </a:r>
          </a:p>
          <a:p>
            <a:r>
              <a:rPr lang="it-IT" sz="1800" dirty="0">
                <a:solidFill>
                  <a:schemeClr val="bg2">
                    <a:lumMod val="25000"/>
                  </a:schemeClr>
                </a:solidFill>
              </a:rPr>
              <a:t>Company Value </a:t>
            </a:r>
            <a:r>
              <a:rPr lang="it-IT" sz="1800" dirty="0" err="1">
                <a:solidFill>
                  <a:schemeClr val="bg2">
                    <a:lumMod val="25000"/>
                  </a:schemeClr>
                </a:solidFill>
              </a:rPr>
              <a:t>proposition</a:t>
            </a:r>
            <a:endParaRPr lang="it-IT" sz="18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it-IT" sz="1800" dirty="0" err="1">
                <a:solidFill>
                  <a:schemeClr val="bg2">
                    <a:lumMod val="25000"/>
                  </a:schemeClr>
                </a:solidFill>
              </a:rPr>
              <a:t>Max</a:t>
            </a:r>
            <a:r>
              <a:rPr lang="it-IT" sz="1800" dirty="0">
                <a:solidFill>
                  <a:schemeClr val="bg2">
                    <a:lumMod val="25000"/>
                  </a:schemeClr>
                </a:solidFill>
              </a:rPr>
              <a:t> 500 </a:t>
            </a:r>
            <a:r>
              <a:rPr lang="it-IT" sz="1800" dirty="0" err="1">
                <a:solidFill>
                  <a:schemeClr val="bg2">
                    <a:lumMod val="25000"/>
                  </a:schemeClr>
                </a:solidFill>
              </a:rPr>
              <a:t>words</a:t>
            </a:r>
            <a:endParaRPr lang="it-IT" sz="1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1144882" y="470909"/>
            <a:ext cx="9679008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it-IT" sz="3600" b="1" dirty="0" err="1">
                <a:ln/>
                <a:solidFill>
                  <a:schemeClr val="accent4"/>
                </a:solidFill>
              </a:rPr>
              <a:t>What</a:t>
            </a:r>
            <a:r>
              <a:rPr lang="it-IT" sz="3600" b="1" dirty="0">
                <a:ln/>
                <a:solidFill>
                  <a:schemeClr val="accent4"/>
                </a:solidFill>
              </a:rPr>
              <a:t> </a:t>
            </a:r>
            <a:r>
              <a:rPr lang="it-IT" sz="3600" b="1" dirty="0" err="1">
                <a:ln/>
                <a:solidFill>
                  <a:schemeClr val="accent4"/>
                </a:solidFill>
              </a:rPr>
              <a:t>we</a:t>
            </a:r>
            <a:r>
              <a:rPr lang="it-IT" sz="3600" b="1" dirty="0">
                <a:ln/>
                <a:solidFill>
                  <a:schemeClr val="accent4"/>
                </a:solidFill>
              </a:rPr>
              <a:t> </a:t>
            </a:r>
            <a:r>
              <a:rPr lang="it-IT" sz="3600" b="1" dirty="0" err="1">
                <a:ln/>
                <a:solidFill>
                  <a:schemeClr val="accent4"/>
                </a:solidFill>
              </a:rPr>
              <a:t>offer</a:t>
            </a:r>
            <a:endParaRPr lang="it-IT" sz="3600" b="1" dirty="0">
              <a:ln/>
              <a:solidFill>
                <a:schemeClr val="accent4"/>
              </a:solidFill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919" y="5482405"/>
            <a:ext cx="11426935" cy="1174229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23" t="82627"/>
          <a:stretch/>
        </p:blipFill>
        <p:spPr>
          <a:xfrm rot="5400000">
            <a:off x="-2772646" y="3334264"/>
            <a:ext cx="6433754" cy="210986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10" t="60433" b="32534"/>
          <a:stretch/>
        </p:blipFill>
        <p:spPr>
          <a:xfrm rot="5400000" flipV="1">
            <a:off x="-2060798" y="3230361"/>
            <a:ext cx="5321783" cy="100739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8954748" y="592945"/>
            <a:ext cx="3738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Add logo of the company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9249094" y="2482896"/>
            <a:ext cx="26959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Add photo of your products</a:t>
            </a:r>
          </a:p>
        </p:txBody>
      </p:sp>
    </p:spTree>
    <p:extLst>
      <p:ext uri="{BB962C8B-B14F-4D97-AF65-F5344CB8AC3E}">
        <p14:creationId xmlns:p14="http://schemas.microsoft.com/office/powerpoint/2010/main" val="1853128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05131" y="3729378"/>
            <a:ext cx="11203709" cy="2208368"/>
          </a:xfrm>
        </p:spPr>
        <p:txBody>
          <a:bodyPr>
            <a:normAutofit/>
          </a:bodyPr>
          <a:lstStyle/>
          <a:p>
            <a:r>
              <a:rPr lang="it-IT" sz="1800" dirty="0">
                <a:solidFill>
                  <a:schemeClr val="bg2">
                    <a:lumMod val="25000"/>
                  </a:schemeClr>
                </a:solidFill>
              </a:rPr>
              <a:t>Share </a:t>
            </a:r>
            <a:r>
              <a:rPr lang="it-IT" sz="1800" dirty="0" err="1">
                <a:solidFill>
                  <a:schemeClr val="bg2">
                    <a:lumMod val="25000"/>
                  </a:schemeClr>
                </a:solidFill>
              </a:rPr>
              <a:t>your</a:t>
            </a:r>
            <a:r>
              <a:rPr lang="it-IT" sz="18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it-IT" sz="1800" dirty="0" err="1">
                <a:solidFill>
                  <a:schemeClr val="bg2">
                    <a:lumMod val="25000"/>
                  </a:schemeClr>
                </a:solidFill>
              </a:rPr>
              <a:t>previous</a:t>
            </a:r>
            <a:r>
              <a:rPr lang="it-IT" sz="18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it-IT" sz="1800" dirty="0" err="1">
                <a:solidFill>
                  <a:schemeClr val="bg2">
                    <a:lumMod val="25000"/>
                  </a:schemeClr>
                </a:solidFill>
              </a:rPr>
              <a:t>experience</a:t>
            </a:r>
            <a:r>
              <a:rPr lang="it-IT" sz="1800" dirty="0">
                <a:solidFill>
                  <a:schemeClr val="bg2">
                    <a:lumMod val="25000"/>
                  </a:schemeClr>
                </a:solidFill>
              </a:rPr>
              <a:t> in the target country; i.e. </a:t>
            </a:r>
            <a:r>
              <a:rPr lang="it-IT" sz="1800" dirty="0" err="1">
                <a:solidFill>
                  <a:schemeClr val="bg2">
                    <a:lumMod val="25000"/>
                  </a:schemeClr>
                </a:solidFill>
              </a:rPr>
              <a:t>projects</a:t>
            </a:r>
            <a:r>
              <a:rPr lang="it-IT" sz="1800" dirty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it-IT" sz="1800" dirty="0" err="1">
                <a:solidFill>
                  <a:schemeClr val="bg2">
                    <a:lumMod val="25000"/>
                  </a:schemeClr>
                </a:solidFill>
              </a:rPr>
              <a:t>contacts</a:t>
            </a:r>
            <a:r>
              <a:rPr lang="it-IT" sz="1800" dirty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it-IT" sz="1800" dirty="0" err="1">
                <a:solidFill>
                  <a:schemeClr val="bg2">
                    <a:lumMod val="25000"/>
                  </a:schemeClr>
                </a:solidFill>
              </a:rPr>
              <a:t>collaboration</a:t>
            </a:r>
            <a:r>
              <a:rPr lang="it-IT" sz="1800" dirty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it-IT" sz="1800" dirty="0" err="1">
                <a:solidFill>
                  <a:schemeClr val="bg2">
                    <a:lumMod val="25000"/>
                  </a:schemeClr>
                </a:solidFill>
              </a:rPr>
              <a:t>obstacles</a:t>
            </a:r>
            <a:r>
              <a:rPr lang="it-IT" sz="18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it-IT" sz="1800" dirty="0" err="1">
                <a:solidFill>
                  <a:schemeClr val="bg2">
                    <a:lumMod val="25000"/>
                  </a:schemeClr>
                </a:solidFill>
              </a:rPr>
              <a:t>incurred</a:t>
            </a:r>
            <a:r>
              <a:rPr lang="it-IT" sz="1800" dirty="0">
                <a:solidFill>
                  <a:schemeClr val="bg2">
                    <a:lumMod val="25000"/>
                  </a:schemeClr>
                </a:solidFill>
              </a:rPr>
              <a:t> (</a:t>
            </a:r>
            <a:r>
              <a:rPr lang="it-IT" sz="1800" dirty="0" err="1">
                <a:solidFill>
                  <a:schemeClr val="bg2">
                    <a:lumMod val="25000"/>
                  </a:schemeClr>
                </a:solidFill>
              </a:rPr>
              <a:t>if</a:t>
            </a:r>
            <a:r>
              <a:rPr lang="it-IT" sz="18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it-IT" sz="1800" dirty="0" err="1">
                <a:solidFill>
                  <a:schemeClr val="bg2">
                    <a:lumMod val="25000"/>
                  </a:schemeClr>
                </a:solidFill>
              </a:rPr>
              <a:t>any</a:t>
            </a:r>
            <a:r>
              <a:rPr lang="it-IT" sz="1800" dirty="0">
                <a:solidFill>
                  <a:schemeClr val="bg2">
                    <a:lumMod val="25000"/>
                  </a:schemeClr>
                </a:solidFill>
              </a:rPr>
              <a:t>)</a:t>
            </a:r>
          </a:p>
          <a:p>
            <a:r>
              <a:rPr lang="it-IT" sz="1600" dirty="0" err="1">
                <a:solidFill>
                  <a:schemeClr val="bg2">
                    <a:lumMod val="25000"/>
                  </a:schemeClr>
                </a:solidFill>
              </a:rPr>
              <a:t>Max</a:t>
            </a:r>
            <a:r>
              <a:rPr lang="it-IT" sz="1600" dirty="0">
                <a:solidFill>
                  <a:schemeClr val="bg2">
                    <a:lumMod val="25000"/>
                  </a:schemeClr>
                </a:solidFill>
              </a:rPr>
              <a:t> 500 </a:t>
            </a:r>
            <a:r>
              <a:rPr lang="it-IT" sz="1600" dirty="0" err="1">
                <a:solidFill>
                  <a:schemeClr val="bg2">
                    <a:lumMod val="25000"/>
                  </a:schemeClr>
                </a:solidFill>
              </a:rPr>
              <a:t>words</a:t>
            </a:r>
            <a:r>
              <a:rPr lang="it-IT" sz="1600" dirty="0">
                <a:solidFill>
                  <a:schemeClr val="bg2">
                    <a:lumMod val="25000"/>
                  </a:schemeClr>
                </a:solidFill>
              </a:rPr>
              <a:t> + </a:t>
            </a:r>
            <a:r>
              <a:rPr lang="it-IT" sz="1600" dirty="0" err="1">
                <a:solidFill>
                  <a:schemeClr val="bg2">
                    <a:lumMod val="25000"/>
                  </a:schemeClr>
                </a:solidFill>
              </a:rPr>
              <a:t>pics</a:t>
            </a:r>
            <a:endParaRPr lang="it-IT" sz="1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1144882" y="470909"/>
            <a:ext cx="9679008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it-IT" sz="3600" b="1" dirty="0" err="1">
                <a:ln/>
                <a:solidFill>
                  <a:schemeClr val="accent4"/>
                </a:solidFill>
              </a:rPr>
              <a:t>Previous</a:t>
            </a:r>
            <a:r>
              <a:rPr lang="it-IT" sz="3600" b="1" dirty="0">
                <a:ln/>
                <a:solidFill>
                  <a:schemeClr val="accent4"/>
                </a:solidFill>
              </a:rPr>
              <a:t> </a:t>
            </a:r>
            <a:r>
              <a:rPr lang="it-IT" sz="3600" b="1" dirty="0" err="1">
                <a:ln/>
                <a:solidFill>
                  <a:schemeClr val="accent4"/>
                </a:solidFill>
              </a:rPr>
              <a:t>experience</a:t>
            </a:r>
            <a:r>
              <a:rPr lang="it-IT" sz="3600" b="1" dirty="0">
                <a:ln/>
                <a:solidFill>
                  <a:schemeClr val="accent4"/>
                </a:solidFill>
              </a:rPr>
              <a:t> </a:t>
            </a:r>
            <a:r>
              <a:rPr lang="it-IT" sz="3600" dirty="0">
                <a:ln/>
                <a:solidFill>
                  <a:schemeClr val="accent4"/>
                </a:solidFill>
              </a:rPr>
              <a:t>(optional)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919" y="5482405"/>
            <a:ext cx="11426935" cy="1174229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23" t="82627"/>
          <a:stretch/>
        </p:blipFill>
        <p:spPr>
          <a:xfrm rot="5400000">
            <a:off x="-2772646" y="3334264"/>
            <a:ext cx="6433754" cy="210986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10" t="60433" b="32534"/>
          <a:stretch/>
        </p:blipFill>
        <p:spPr>
          <a:xfrm rot="5400000" flipV="1">
            <a:off x="-2060798" y="3230361"/>
            <a:ext cx="5321783" cy="100739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8954748" y="592945"/>
            <a:ext cx="3738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Add logo of the company</a:t>
            </a:r>
          </a:p>
        </p:txBody>
      </p:sp>
      <p:sp>
        <p:nvSpPr>
          <p:cNvPr id="8" name="Sottotitolo 2">
            <a:extLst>
              <a:ext uri="{FF2B5EF4-FFF2-40B4-BE49-F238E27FC236}">
                <a16:creationId xmlns:a16="http://schemas.microsoft.com/office/drawing/2014/main" id="{3C656504-6FE7-4942-8ADC-AD1236F4C0AC}"/>
              </a:ext>
            </a:extLst>
          </p:cNvPr>
          <p:cNvSpPr txBox="1">
            <a:spLocks/>
          </p:cNvSpPr>
          <p:nvPr/>
        </p:nvSpPr>
        <p:spPr>
          <a:xfrm>
            <a:off x="760710" y="1521646"/>
            <a:ext cx="11203709" cy="164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800" dirty="0" err="1">
                <a:solidFill>
                  <a:schemeClr val="bg2">
                    <a:lumMod val="25000"/>
                  </a:schemeClr>
                </a:solidFill>
              </a:rPr>
              <a:t>Expected</a:t>
            </a:r>
            <a:r>
              <a:rPr lang="it-IT" sz="1800" dirty="0">
                <a:solidFill>
                  <a:schemeClr val="bg2">
                    <a:lumMod val="25000"/>
                  </a:schemeClr>
                </a:solidFill>
              </a:rPr>
              <a:t> impact on the target country (export </a:t>
            </a:r>
            <a:r>
              <a:rPr lang="it-IT" sz="1800" dirty="0" err="1">
                <a:solidFill>
                  <a:schemeClr val="bg2">
                    <a:lumMod val="25000"/>
                  </a:schemeClr>
                </a:solidFill>
              </a:rPr>
              <a:t>volumes</a:t>
            </a:r>
            <a:r>
              <a:rPr lang="it-IT" sz="1800" dirty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it-IT" sz="1800" dirty="0" err="1">
                <a:solidFill>
                  <a:schemeClr val="bg2">
                    <a:lumMod val="25000"/>
                  </a:schemeClr>
                </a:solidFill>
              </a:rPr>
              <a:t>number</a:t>
            </a:r>
            <a:r>
              <a:rPr lang="it-IT" sz="1800" dirty="0">
                <a:solidFill>
                  <a:schemeClr val="bg2">
                    <a:lumMod val="25000"/>
                  </a:schemeClr>
                </a:solidFill>
              </a:rPr>
              <a:t> of new clients/suppliers, </a:t>
            </a:r>
            <a:r>
              <a:rPr lang="it-IT" sz="1800" dirty="0" err="1">
                <a:solidFill>
                  <a:schemeClr val="bg2">
                    <a:lumMod val="25000"/>
                  </a:schemeClr>
                </a:solidFill>
              </a:rPr>
              <a:t>collaborations</a:t>
            </a:r>
            <a:r>
              <a:rPr lang="it-IT" sz="1800" dirty="0">
                <a:solidFill>
                  <a:schemeClr val="bg2">
                    <a:lumMod val="25000"/>
                  </a:schemeClr>
                </a:solidFill>
              </a:rPr>
              <a:t> with </a:t>
            </a:r>
            <a:r>
              <a:rPr lang="it-IT" sz="1800" dirty="0" err="1">
                <a:solidFill>
                  <a:schemeClr val="bg2">
                    <a:lumMod val="25000"/>
                  </a:schemeClr>
                </a:solidFill>
              </a:rPr>
              <a:t>local</a:t>
            </a:r>
            <a:r>
              <a:rPr lang="it-IT" sz="18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it-IT" sz="1800" dirty="0" err="1">
                <a:solidFill>
                  <a:schemeClr val="bg2">
                    <a:lumMod val="25000"/>
                  </a:schemeClr>
                </a:solidFill>
              </a:rPr>
              <a:t>actors</a:t>
            </a:r>
            <a:r>
              <a:rPr lang="it-IT" sz="1800" dirty="0">
                <a:solidFill>
                  <a:schemeClr val="bg2">
                    <a:lumMod val="25000"/>
                  </a:schemeClr>
                </a:solidFill>
              </a:rPr>
              <a:t>, new skills or new business, etc.)</a:t>
            </a:r>
          </a:p>
          <a:p>
            <a:r>
              <a:rPr lang="it-IT" sz="1600" dirty="0">
                <a:solidFill>
                  <a:schemeClr val="bg2">
                    <a:lumMod val="25000"/>
                  </a:schemeClr>
                </a:solidFill>
              </a:rPr>
              <a:t>Max 500 words + </a:t>
            </a:r>
            <a:r>
              <a:rPr lang="it-IT" sz="1600" dirty="0" err="1">
                <a:solidFill>
                  <a:schemeClr val="bg2">
                    <a:lumMod val="25000"/>
                  </a:schemeClr>
                </a:solidFill>
              </a:rPr>
              <a:t>graphs</a:t>
            </a:r>
            <a:r>
              <a:rPr lang="it-IT" sz="1600" dirty="0">
                <a:solidFill>
                  <a:schemeClr val="bg2">
                    <a:lumMod val="25000"/>
                  </a:schemeClr>
                </a:solidFill>
              </a:rPr>
              <a:t> or </a:t>
            </a:r>
            <a:r>
              <a:rPr lang="it-IT" sz="1600" dirty="0" err="1">
                <a:solidFill>
                  <a:schemeClr val="bg2">
                    <a:lumMod val="25000"/>
                  </a:schemeClr>
                </a:solidFill>
              </a:rPr>
              <a:t>other</a:t>
            </a:r>
            <a:r>
              <a:rPr lang="it-IT" sz="1600" dirty="0">
                <a:solidFill>
                  <a:schemeClr val="bg2">
                    <a:lumMod val="25000"/>
                  </a:schemeClr>
                </a:solidFill>
              </a:rPr>
              <a:t> visuals (</a:t>
            </a:r>
            <a:r>
              <a:rPr lang="it-IT" sz="1600" dirty="0" err="1">
                <a:solidFill>
                  <a:schemeClr val="bg2">
                    <a:lumMod val="25000"/>
                  </a:schemeClr>
                </a:solidFill>
              </a:rPr>
              <a:t>if</a:t>
            </a:r>
            <a:r>
              <a:rPr lang="it-IT" sz="16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it-IT" sz="1600" dirty="0" err="1">
                <a:solidFill>
                  <a:schemeClr val="bg2">
                    <a:lumMod val="25000"/>
                  </a:schemeClr>
                </a:solidFill>
              </a:rPr>
              <a:t>any</a:t>
            </a:r>
            <a:r>
              <a:rPr lang="it-IT" sz="1600">
                <a:solidFill>
                  <a:schemeClr val="bg2">
                    <a:lumMod val="25000"/>
                  </a:schemeClr>
                </a:solidFill>
              </a:rPr>
              <a:t>)</a:t>
            </a:r>
            <a:endParaRPr lang="it-IT" sz="16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4432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</TotalTime>
  <Words>173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League Spartan</vt:lpstr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Utente di Microsoft Office</dc:creator>
  <cp:lastModifiedBy>office2</cp:lastModifiedBy>
  <cp:revision>16</cp:revision>
  <dcterms:created xsi:type="dcterms:W3CDTF">2019-10-27T20:44:49Z</dcterms:created>
  <dcterms:modified xsi:type="dcterms:W3CDTF">2023-02-06T15:02:43Z</dcterms:modified>
</cp:coreProperties>
</file>