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ED09B7-C86D-325A-2E2A-C17DAE6A3689}" name="Josep  Casamada" initials="JC" userId="S::projectes@textils.cat::030e8ce7-9111-49ff-9f3c-9aa05d3995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45"/>
    <p:restoredTop sz="94662"/>
  </p:normalViewPr>
  <p:slideViewPr>
    <p:cSldViewPr snapToGrid="0" snapToObjects="1">
      <p:cViewPr varScale="1">
        <p:scale>
          <a:sx n="106" d="100"/>
          <a:sy n="106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ACB7-8242-EC48-953B-0708FC981E7B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E4F69-1E43-2040-B6EF-690238B59F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3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ottotitolo 2"/>
          <p:cNvSpPr>
            <a:spLocks noGrp="1"/>
          </p:cNvSpPr>
          <p:nvPr>
            <p:ph type="subTitle" idx="1"/>
          </p:nvPr>
        </p:nvSpPr>
        <p:spPr>
          <a:xfrm>
            <a:off x="6723528" y="683420"/>
            <a:ext cx="5468471" cy="1199168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it-IT" i="1" dirty="0">
                <a:solidFill>
                  <a:srgbClr val="5400A8"/>
                </a:solidFill>
              </a:rPr>
              <a:t>European Innovative Textiles Go International: Innovative Global Value Chain Creation And Textile Global Markets Exploration</a:t>
            </a:r>
            <a:endParaRPr lang="it-IT" altLang="it-IT" i="1" dirty="0">
              <a:solidFill>
                <a:srgbClr val="5400A8"/>
              </a:solidFill>
            </a:endParaRPr>
          </a:p>
        </p:txBody>
      </p:sp>
      <p:pic>
        <p:nvPicPr>
          <p:cNvPr id="18435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75" y="6107113"/>
            <a:ext cx="28336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Immagin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57150"/>
            <a:ext cx="624205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8D85D934-04B0-B027-A12C-D9F619892DED}"/>
              </a:ext>
            </a:extLst>
          </p:cNvPr>
          <p:cNvSpPr txBox="1"/>
          <p:nvPr/>
        </p:nvSpPr>
        <p:spPr>
          <a:xfrm>
            <a:off x="2386343" y="2079675"/>
            <a:ext cx="61518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5626C6"/>
                </a:solidFill>
                <a:latin typeface="League Spartan" pitchFamily="2" charset="0"/>
              </a:rPr>
              <a:t>Call for Expression of Interest </a:t>
            </a:r>
          </a:p>
        </p:txBody>
      </p:sp>
      <p:pic>
        <p:nvPicPr>
          <p:cNvPr id="4" name="Segnaposto contenuto 4">
            <a:extLst>
              <a:ext uri="{FF2B5EF4-FFF2-40B4-BE49-F238E27FC236}">
                <a16:creationId xmlns:a16="http://schemas.microsoft.com/office/drawing/2014/main" id="{CE18408B-67FE-8A09-A76F-9A06779DB6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/>
          <a:stretch/>
        </p:blipFill>
        <p:spPr>
          <a:xfrm>
            <a:off x="92075" y="2700605"/>
            <a:ext cx="8655341" cy="40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647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94145" y="1424446"/>
            <a:ext cx="11203709" cy="3361267"/>
          </a:xfrm>
        </p:spPr>
        <p:txBody>
          <a:bodyPr/>
          <a:lstStyle/>
          <a:p>
            <a:r>
              <a:rPr lang="it-IT" dirty="0" err="1">
                <a:solidFill>
                  <a:schemeClr val="bg2">
                    <a:lumMod val="25000"/>
                  </a:schemeClr>
                </a:solidFill>
              </a:rPr>
              <a:t>Who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</a:rPr>
              <a:t>we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 are (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</a:rPr>
              <a:t>main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 business, NACE code)</a:t>
            </a:r>
          </a:p>
          <a:p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Max 500 words +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</a:rPr>
              <a:t>pics</a:t>
            </a:r>
            <a:endParaRPr lang="it-IT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144882" y="470909"/>
            <a:ext cx="9679008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sz="3600" b="1" dirty="0" err="1">
                <a:ln/>
                <a:solidFill>
                  <a:schemeClr val="accent4"/>
                </a:solidFill>
              </a:rPr>
              <a:t>Name</a:t>
            </a:r>
            <a:r>
              <a:rPr lang="it-IT" sz="3600" b="1" dirty="0">
                <a:ln/>
                <a:solidFill>
                  <a:schemeClr val="accent4"/>
                </a:solidFill>
              </a:rPr>
              <a:t> of the Company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9" y="5482405"/>
            <a:ext cx="11426935" cy="117422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82627"/>
          <a:stretch/>
        </p:blipFill>
        <p:spPr>
          <a:xfrm rot="5400000">
            <a:off x="-2772646" y="3334264"/>
            <a:ext cx="6433754" cy="21098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10" t="60433" b="32534"/>
          <a:stretch/>
        </p:blipFill>
        <p:spPr>
          <a:xfrm rot="5400000" flipV="1">
            <a:off x="-2060798" y="3230361"/>
            <a:ext cx="5321783" cy="10073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9285824" y="474385"/>
            <a:ext cx="269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logo of the company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50463" y="4442157"/>
            <a:ext cx="4410636" cy="156966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n/>
                <a:solidFill>
                  <a:schemeClr val="accent4"/>
                </a:solidFill>
              </a:rPr>
              <a:t>Contact name: </a:t>
            </a:r>
          </a:p>
          <a:p>
            <a:r>
              <a:rPr lang="en-US" sz="2400" b="1" dirty="0">
                <a:ln/>
                <a:solidFill>
                  <a:schemeClr val="accent4"/>
                </a:solidFill>
              </a:rPr>
              <a:t>Mail contact:</a:t>
            </a:r>
          </a:p>
          <a:p>
            <a:r>
              <a:rPr lang="en-US" sz="2400" b="1" dirty="0">
                <a:ln/>
                <a:solidFill>
                  <a:schemeClr val="accent4"/>
                </a:solidFill>
              </a:rPr>
              <a:t>Telephone:</a:t>
            </a:r>
          </a:p>
          <a:p>
            <a:r>
              <a:rPr lang="en-US" sz="2400" b="1" dirty="0">
                <a:ln/>
                <a:solidFill>
                  <a:schemeClr val="accent4"/>
                </a:solidFill>
              </a:rPr>
              <a:t>Company website: </a:t>
            </a:r>
          </a:p>
        </p:txBody>
      </p:sp>
    </p:spTree>
    <p:extLst>
      <p:ext uri="{BB962C8B-B14F-4D97-AF65-F5344CB8AC3E}">
        <p14:creationId xmlns:p14="http://schemas.microsoft.com/office/powerpoint/2010/main" val="407495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94145" y="1239276"/>
            <a:ext cx="11203709" cy="1648363"/>
          </a:xfrm>
        </p:spPr>
        <p:txBody>
          <a:bodyPr>
            <a:normAutofit/>
          </a:bodyPr>
          <a:lstStyle/>
          <a:p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Share your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offer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to the target country (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products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services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technology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to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offer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Company Value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proposition</a:t>
            </a:r>
            <a:endParaRPr lang="it-IT" sz="1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Max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500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words</a:t>
            </a:r>
            <a:endParaRPr lang="it-IT" sz="1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144882" y="470909"/>
            <a:ext cx="9679008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sz="3600" b="1" dirty="0" err="1">
                <a:ln/>
                <a:solidFill>
                  <a:schemeClr val="accent4"/>
                </a:solidFill>
              </a:rPr>
              <a:t>What</a:t>
            </a:r>
            <a:r>
              <a:rPr lang="it-IT" sz="3600" b="1" dirty="0">
                <a:ln/>
                <a:solidFill>
                  <a:schemeClr val="accent4"/>
                </a:solidFill>
              </a:rPr>
              <a:t> </a:t>
            </a:r>
            <a:r>
              <a:rPr lang="it-IT" sz="3600" b="1" dirty="0" err="1">
                <a:ln/>
                <a:solidFill>
                  <a:schemeClr val="accent4"/>
                </a:solidFill>
              </a:rPr>
              <a:t>we</a:t>
            </a:r>
            <a:r>
              <a:rPr lang="it-IT" sz="3600" b="1" dirty="0">
                <a:ln/>
                <a:solidFill>
                  <a:schemeClr val="accent4"/>
                </a:solidFill>
              </a:rPr>
              <a:t> </a:t>
            </a:r>
            <a:r>
              <a:rPr lang="it-IT" sz="3600" b="1" dirty="0" err="1">
                <a:ln/>
                <a:solidFill>
                  <a:schemeClr val="accent4"/>
                </a:solidFill>
              </a:rPr>
              <a:t>offer</a:t>
            </a:r>
            <a:endParaRPr lang="it-IT" sz="36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9" y="5482405"/>
            <a:ext cx="11426935" cy="117422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82627"/>
          <a:stretch/>
        </p:blipFill>
        <p:spPr>
          <a:xfrm rot="5400000">
            <a:off x="-2772646" y="3334264"/>
            <a:ext cx="6433754" cy="21098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10" t="60433" b="32534"/>
          <a:stretch/>
        </p:blipFill>
        <p:spPr>
          <a:xfrm rot="5400000" flipV="1">
            <a:off x="-2060798" y="3230361"/>
            <a:ext cx="5321783" cy="10073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8954748" y="592945"/>
            <a:ext cx="373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logo of the company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9249094" y="2482896"/>
            <a:ext cx="2695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Add photo of your products</a:t>
            </a:r>
          </a:p>
        </p:txBody>
      </p:sp>
    </p:spTree>
    <p:extLst>
      <p:ext uri="{BB962C8B-B14F-4D97-AF65-F5344CB8AC3E}">
        <p14:creationId xmlns:p14="http://schemas.microsoft.com/office/powerpoint/2010/main" val="185312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05131" y="3729378"/>
            <a:ext cx="11203709" cy="2208368"/>
          </a:xfrm>
        </p:spPr>
        <p:txBody>
          <a:bodyPr>
            <a:normAutofit/>
          </a:bodyPr>
          <a:lstStyle/>
          <a:p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Share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your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previous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experience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in the target country; i.e.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projects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contacts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collaboration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obstacles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incurred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if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any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Max</a:t>
            </a:r>
            <a:r>
              <a:rPr lang="it-IT" sz="1600" dirty="0">
                <a:solidFill>
                  <a:schemeClr val="bg2">
                    <a:lumMod val="25000"/>
                  </a:schemeClr>
                </a:solidFill>
              </a:rPr>
              <a:t> 500 </a:t>
            </a:r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words</a:t>
            </a:r>
            <a:r>
              <a:rPr lang="it-IT" sz="1600" dirty="0">
                <a:solidFill>
                  <a:schemeClr val="bg2">
                    <a:lumMod val="25000"/>
                  </a:schemeClr>
                </a:solidFill>
              </a:rPr>
              <a:t> + </a:t>
            </a:r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pics</a:t>
            </a:r>
            <a:endParaRPr lang="it-IT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144882" y="470909"/>
            <a:ext cx="9679008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sz="3600" b="1" dirty="0" err="1">
                <a:ln/>
                <a:solidFill>
                  <a:schemeClr val="accent4"/>
                </a:solidFill>
              </a:rPr>
              <a:t>Previous</a:t>
            </a:r>
            <a:r>
              <a:rPr lang="it-IT" sz="3600" b="1" dirty="0">
                <a:ln/>
                <a:solidFill>
                  <a:schemeClr val="accent4"/>
                </a:solidFill>
              </a:rPr>
              <a:t> </a:t>
            </a:r>
            <a:r>
              <a:rPr lang="it-IT" sz="3600" b="1" dirty="0" err="1">
                <a:ln/>
                <a:solidFill>
                  <a:schemeClr val="accent4"/>
                </a:solidFill>
              </a:rPr>
              <a:t>experience</a:t>
            </a:r>
            <a:r>
              <a:rPr lang="it-IT" sz="3600" b="1" dirty="0">
                <a:ln/>
                <a:solidFill>
                  <a:schemeClr val="accent4"/>
                </a:solidFill>
              </a:rPr>
              <a:t> </a:t>
            </a:r>
            <a:r>
              <a:rPr lang="it-IT" sz="3600" dirty="0">
                <a:ln/>
                <a:solidFill>
                  <a:schemeClr val="accent4"/>
                </a:solidFill>
              </a:rPr>
              <a:t>(optional)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9" y="5482405"/>
            <a:ext cx="11426935" cy="117422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82627"/>
          <a:stretch/>
        </p:blipFill>
        <p:spPr>
          <a:xfrm rot="5400000">
            <a:off x="-2772646" y="3334264"/>
            <a:ext cx="6433754" cy="21098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10" t="60433" b="32534"/>
          <a:stretch/>
        </p:blipFill>
        <p:spPr>
          <a:xfrm rot="5400000" flipV="1">
            <a:off x="-2060798" y="3230361"/>
            <a:ext cx="5321783" cy="10073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8954748" y="592945"/>
            <a:ext cx="373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logo of the company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3C656504-6FE7-4942-8ADC-AD1236F4C0AC}"/>
              </a:ext>
            </a:extLst>
          </p:cNvPr>
          <p:cNvSpPr txBox="1">
            <a:spLocks/>
          </p:cNvSpPr>
          <p:nvPr/>
        </p:nvSpPr>
        <p:spPr>
          <a:xfrm>
            <a:off x="760710" y="1521646"/>
            <a:ext cx="11203709" cy="164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Expected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impact on the target country (export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volumes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number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of new clients/suppliers,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collaborations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with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local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</a:rPr>
              <a:t>actors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new skills or new business, etc.)</a:t>
            </a:r>
          </a:p>
          <a:p>
            <a:r>
              <a:rPr lang="it-IT" sz="1600" dirty="0">
                <a:solidFill>
                  <a:schemeClr val="bg2">
                    <a:lumMod val="25000"/>
                  </a:schemeClr>
                </a:solidFill>
              </a:rPr>
              <a:t>Max 500 words + </a:t>
            </a:r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graphs</a:t>
            </a:r>
            <a:r>
              <a:rPr lang="it-IT" sz="1600" dirty="0">
                <a:solidFill>
                  <a:schemeClr val="bg2">
                    <a:lumMod val="25000"/>
                  </a:schemeClr>
                </a:solidFill>
              </a:rPr>
              <a:t> or </a:t>
            </a:r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other</a:t>
            </a:r>
            <a:r>
              <a:rPr lang="it-IT" sz="1600" dirty="0">
                <a:solidFill>
                  <a:schemeClr val="bg2">
                    <a:lumMod val="25000"/>
                  </a:schemeClr>
                </a:solidFill>
              </a:rPr>
              <a:t> visuals (</a:t>
            </a:r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if</a:t>
            </a:r>
            <a:r>
              <a:rPr lang="it-IT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1600" dirty="0" err="1">
                <a:solidFill>
                  <a:schemeClr val="bg2">
                    <a:lumMod val="25000"/>
                  </a:schemeClr>
                </a:solidFill>
              </a:rPr>
              <a:t>any</a:t>
            </a:r>
            <a:r>
              <a:rPr lang="it-IT" sz="160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it-IT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43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173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League Spartan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office2</cp:lastModifiedBy>
  <cp:revision>16</cp:revision>
  <dcterms:created xsi:type="dcterms:W3CDTF">2019-10-27T20:44:49Z</dcterms:created>
  <dcterms:modified xsi:type="dcterms:W3CDTF">2023-02-06T15:02:43Z</dcterms:modified>
</cp:coreProperties>
</file>