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0_1849E2B0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7"/>
  </p:handout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ED09B7-C86D-325A-2E2A-C17DAE6A3689}" name="Josep  Casamada" initials="JC" userId="S::projectes@textils.cat::030e8ce7-9111-49ff-9f3c-9aa05d3995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7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62"/>
  </p:normalViewPr>
  <p:slideViewPr>
    <p:cSldViewPr snapToGrid="0" snapToObjects="1">
      <p:cViewPr varScale="1">
        <p:scale>
          <a:sx n="90" d="100"/>
          <a:sy n="90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0_1849E2B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F1B6D40-3F24-4030-A083-68DB5DBB22E3}" authorId="{B2ED09B7-C86D-325A-2E2A-C17DAE6A3689}" created="2021-12-20T08:27:42.85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07495344" sldId="256"/>
      <ac:spMk id="3" creationId="{00000000-0000-0000-0000-000000000000}"/>
      <ac:txMk cp="42" len="3">
        <ac:context len="59" hash="1939622304"/>
      </ac:txMk>
    </ac:txMkLst>
    <p188:pos x="5754255" y="632954"/>
    <p188:txBody>
      <a:bodyPr/>
      <a:lstStyle/>
      <a:p>
        <a:r>
          <a:rPr lang="en-US"/>
          <a:t>Is this actually important?</a:t>
        </a:r>
      </a:p>
    </p188:txBody>
  </p188:cm>
  <p188:cm id="{A544C9FC-4FC1-4B65-B859-636DD6332F41}" authorId="{B2ED09B7-C86D-325A-2E2A-C17DAE6A3689}" created="2021-12-20T08:28:01.02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07495344" sldId="256"/>
      <ac:spMk id="3" creationId="{00000000-0000-0000-0000-000000000000}"/>
      <ac:txMk cp="42" len="3">
        <ac:context len="59" hash="1939622304"/>
      </ac:txMk>
    </ac:txMkLst>
    <p188:pos x="5754255" y="632954"/>
    <p188:txBody>
      <a:bodyPr/>
      <a:lstStyle/>
      <a:p>
        <a:r>
          <a:rPr lang="en-US"/>
          <a:t>Too many words. It should be rather visual than words.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A89B388-B8F2-4885-97EA-4B9B72CB8C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1D87E7-D516-458B-94B3-3BB79BEE48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6256B-0441-4734-98CF-2404EAF17677}" type="datetimeFigureOut">
              <a:rPr lang="fr-FR" smtClean="0"/>
              <a:t>24/01/2022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D4BEE3-2C99-4844-B089-ACF9967861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C2A82D-FB64-4B24-94AE-07C5C8E24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CDC0F-C2CF-4EBB-803E-69865508C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593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4">
            <a:extLst>
              <a:ext uri="{FF2B5EF4-FFF2-40B4-BE49-F238E27FC236}">
                <a16:creationId xmlns:a16="http://schemas.microsoft.com/office/drawing/2014/main" id="{9A9D631A-7C7F-4BE2-B288-679A65895B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19" y="5482405"/>
            <a:ext cx="11426935" cy="1174229"/>
          </a:xfrm>
          <a:prstGeom prst="rect">
            <a:avLst/>
          </a:prstGeom>
        </p:spPr>
      </p:pic>
      <p:pic>
        <p:nvPicPr>
          <p:cNvPr id="8" name="Immagine 5">
            <a:extLst>
              <a:ext uri="{FF2B5EF4-FFF2-40B4-BE49-F238E27FC236}">
                <a16:creationId xmlns:a16="http://schemas.microsoft.com/office/drawing/2014/main" id="{2C40936E-A327-4420-8D0E-D4413F8783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2772646" y="3334264"/>
            <a:ext cx="6433754" cy="210986"/>
          </a:xfrm>
          <a:prstGeom prst="rect">
            <a:avLst/>
          </a:prstGeom>
        </p:spPr>
      </p:pic>
      <p:pic>
        <p:nvPicPr>
          <p:cNvPr id="9" name="Immagine 6">
            <a:extLst>
              <a:ext uri="{FF2B5EF4-FFF2-40B4-BE49-F238E27FC236}">
                <a16:creationId xmlns:a16="http://schemas.microsoft.com/office/drawing/2014/main" id="{0D720FE2-F252-427B-998F-F656F6B4F2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 flipV="1">
            <a:off x="-2060798" y="3230361"/>
            <a:ext cx="5321783" cy="1007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ACB7-8242-EC48-953B-0708FC981E7B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4F69-1E43-2040-B6EF-690238B59F7A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3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1849E2B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rafton@techtera.org" TargetMode="External"/><Relationship Id="rId2" Type="http://schemas.openxmlformats.org/officeDocument/2006/relationships/hyperlink" Target="mailto:llagarrigue@techtera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ottotitolo 2"/>
          <p:cNvSpPr>
            <a:spLocks noGrp="1"/>
          </p:cNvSpPr>
          <p:nvPr>
            <p:ph idx="1"/>
          </p:nvPr>
        </p:nvSpPr>
        <p:spPr>
          <a:xfrm>
            <a:off x="6957449" y="641350"/>
            <a:ext cx="4346944" cy="2246313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en-US" altLang="it-IT" i="1" dirty="0">
                <a:solidFill>
                  <a:srgbClr val="5400A8"/>
                </a:solidFill>
              </a:rPr>
              <a:t>European Innovative Textiles Go International: Innovative Global Value Chain Creation And Textile Global Markets Exploration</a:t>
            </a:r>
            <a:endParaRPr lang="it-IT" altLang="it-IT" i="1" dirty="0">
              <a:solidFill>
                <a:srgbClr val="5400A8"/>
              </a:solidFill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7C7F7FE-35E5-42C6-A080-A253D4D8F2E5}"/>
              </a:ext>
            </a:extLst>
          </p:cNvPr>
          <p:cNvGrpSpPr/>
          <p:nvPr/>
        </p:nvGrpSpPr>
        <p:grpSpPr>
          <a:xfrm>
            <a:off x="92075" y="57150"/>
            <a:ext cx="11872534" cy="6634163"/>
            <a:chOff x="92075" y="57150"/>
            <a:chExt cx="11872534" cy="6634163"/>
          </a:xfrm>
        </p:grpSpPr>
        <p:pic>
          <p:nvPicPr>
            <p:cNvPr id="18435" name="Immagine 5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0921" y="6107113"/>
              <a:ext cx="2833688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6" name="Immagin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5" y="57150"/>
              <a:ext cx="6242050" cy="2246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Immagine 7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9881"/>
            <a:stretch/>
          </p:blipFill>
          <p:spPr>
            <a:xfrm>
              <a:off x="839872" y="2887663"/>
              <a:ext cx="7503459" cy="38036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664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988291" y="1424129"/>
            <a:ext cx="11203709" cy="3361267"/>
          </a:xfrm>
        </p:spPr>
        <p:txBody>
          <a:bodyPr/>
          <a:lstStyle/>
          <a:p>
            <a:r>
              <a:rPr lang="it-IT" dirty="0" err="1">
                <a:solidFill>
                  <a:schemeClr val="bg2">
                    <a:lumMod val="25000"/>
                  </a:schemeClr>
                </a:solidFill>
              </a:rPr>
              <a:t>Who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</a:rPr>
              <a:t>we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are (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</a:rPr>
              <a:t>main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 business, NACE code)</a:t>
            </a:r>
          </a:p>
          <a:p>
            <a:r>
              <a:rPr lang="it-IT" dirty="0">
                <a:solidFill>
                  <a:schemeClr val="bg2">
                    <a:lumMod val="25000"/>
                  </a:schemeClr>
                </a:solidFill>
              </a:rPr>
              <a:t>Max 500 words +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</a:rPr>
              <a:t>pics</a:t>
            </a:r>
            <a:endParaRPr lang="it-IT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4882" y="470909"/>
            <a:ext cx="96790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err="1">
                <a:ln/>
                <a:solidFill>
                  <a:schemeClr val="accent4"/>
                </a:solidFill>
              </a:rPr>
              <a:t>Name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of the Company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285824" y="474385"/>
            <a:ext cx="2695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logo of the company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50463" y="4442157"/>
            <a:ext cx="4410636" cy="156966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n/>
                <a:solidFill>
                  <a:schemeClr val="accent4"/>
                </a:solidFill>
              </a:rPr>
              <a:t>Contact name: </a:t>
            </a:r>
          </a:p>
          <a:p>
            <a:r>
              <a:rPr lang="en-US" sz="2400" b="1" dirty="0">
                <a:ln/>
                <a:solidFill>
                  <a:schemeClr val="accent4"/>
                </a:solidFill>
              </a:rPr>
              <a:t>Mail contact:</a:t>
            </a:r>
          </a:p>
          <a:p>
            <a:r>
              <a:rPr lang="en-US" sz="2400" b="1" dirty="0">
                <a:ln/>
                <a:solidFill>
                  <a:schemeClr val="accent4"/>
                </a:solidFill>
              </a:rPr>
              <a:t>Telephone:</a:t>
            </a:r>
          </a:p>
          <a:p>
            <a:r>
              <a:rPr lang="en-US" sz="2400" b="1" dirty="0">
                <a:ln/>
                <a:solidFill>
                  <a:schemeClr val="accent4"/>
                </a:solidFill>
              </a:rPr>
              <a:t>Company website: </a:t>
            </a:r>
          </a:p>
        </p:txBody>
      </p:sp>
    </p:spTree>
    <p:extLst>
      <p:ext uri="{BB962C8B-B14F-4D97-AF65-F5344CB8AC3E}">
        <p14:creationId xmlns:p14="http://schemas.microsoft.com/office/powerpoint/2010/main" val="407495344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494145" y="1239276"/>
            <a:ext cx="11203709" cy="1648363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Share your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offer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to the target country (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products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services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technology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to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offer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Company Value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proposition</a:t>
            </a:r>
            <a:endParaRPr lang="it-IT" sz="1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Max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500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words</a:t>
            </a:r>
            <a:endParaRPr lang="it-IT" sz="1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4882" y="470909"/>
            <a:ext cx="96790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err="1">
                <a:ln/>
                <a:solidFill>
                  <a:schemeClr val="accent4"/>
                </a:solidFill>
              </a:rPr>
              <a:t>What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</a:t>
            </a:r>
            <a:r>
              <a:rPr lang="it-IT" sz="3600" b="1" dirty="0" err="1">
                <a:ln/>
                <a:solidFill>
                  <a:schemeClr val="accent4"/>
                </a:solidFill>
              </a:rPr>
              <a:t>we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</a:t>
            </a:r>
            <a:r>
              <a:rPr lang="it-IT" sz="3600" b="1" dirty="0" err="1">
                <a:ln/>
                <a:solidFill>
                  <a:schemeClr val="accent4"/>
                </a:solidFill>
              </a:rPr>
              <a:t>offer</a:t>
            </a:r>
            <a:endParaRPr lang="it-IT" sz="36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19" y="5482405"/>
            <a:ext cx="11426935" cy="117422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2772646" y="3334264"/>
            <a:ext cx="6433754" cy="21098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 flipV="1">
            <a:off x="-2060798" y="3230361"/>
            <a:ext cx="5321783" cy="10073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954748" y="592945"/>
            <a:ext cx="373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logo of the company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249094" y="2482896"/>
            <a:ext cx="2695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Add photo of your products</a:t>
            </a:r>
          </a:p>
        </p:txBody>
      </p:sp>
    </p:spTree>
    <p:extLst>
      <p:ext uri="{BB962C8B-B14F-4D97-AF65-F5344CB8AC3E}">
        <p14:creationId xmlns:p14="http://schemas.microsoft.com/office/powerpoint/2010/main" val="185312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705131" y="3729378"/>
            <a:ext cx="11203709" cy="2208368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Share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your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previous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experience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in the target country; i.e.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projects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contacts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collaboration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obstacles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incurred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if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any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Max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500 </a:t>
            </a:r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words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 + </a:t>
            </a:r>
            <a:r>
              <a:rPr lang="it-IT" sz="1600" dirty="0" err="1">
                <a:solidFill>
                  <a:schemeClr val="bg2">
                    <a:lumMod val="25000"/>
                  </a:schemeClr>
                </a:solidFill>
              </a:rPr>
              <a:t>pics</a:t>
            </a:r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144882" y="470909"/>
            <a:ext cx="96790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err="1">
                <a:ln/>
                <a:solidFill>
                  <a:schemeClr val="accent4"/>
                </a:solidFill>
              </a:rPr>
              <a:t>Previous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</a:t>
            </a:r>
            <a:r>
              <a:rPr lang="it-IT" sz="3600" b="1" dirty="0" err="1">
                <a:ln/>
                <a:solidFill>
                  <a:schemeClr val="accent4"/>
                </a:solidFill>
              </a:rPr>
              <a:t>experience</a:t>
            </a:r>
            <a:r>
              <a:rPr lang="it-IT" sz="3600" b="1" dirty="0">
                <a:ln/>
                <a:solidFill>
                  <a:schemeClr val="accent4"/>
                </a:solidFill>
              </a:rPr>
              <a:t> </a:t>
            </a:r>
            <a:r>
              <a:rPr lang="it-IT" sz="3600" dirty="0">
                <a:ln/>
                <a:solidFill>
                  <a:schemeClr val="accent4"/>
                </a:solidFill>
              </a:rPr>
              <a:t>(optional)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19" y="5482405"/>
            <a:ext cx="11426935" cy="117422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2772646" y="3334264"/>
            <a:ext cx="6433754" cy="21098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 flipV="1">
            <a:off x="-2060798" y="3230361"/>
            <a:ext cx="5321783" cy="10073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954748" y="592945"/>
            <a:ext cx="373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logo of the company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3C656504-6FE7-4942-8ADC-AD1236F4C0AC}"/>
              </a:ext>
            </a:extLst>
          </p:cNvPr>
          <p:cNvSpPr txBox="1">
            <a:spLocks/>
          </p:cNvSpPr>
          <p:nvPr/>
        </p:nvSpPr>
        <p:spPr>
          <a:xfrm>
            <a:off x="760710" y="1521646"/>
            <a:ext cx="11203709" cy="164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Expected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impact on the target country (export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volumes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number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of new clients/suppliers,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collaborations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with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local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actors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new skills or new business, etc.)</a:t>
            </a:r>
          </a:p>
          <a:p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Max 500 words + graphs or other visuals (if any)</a:t>
            </a:r>
          </a:p>
        </p:txBody>
      </p:sp>
    </p:spTree>
    <p:extLst>
      <p:ext uri="{BB962C8B-B14F-4D97-AF65-F5344CB8AC3E}">
        <p14:creationId xmlns:p14="http://schemas.microsoft.com/office/powerpoint/2010/main" val="399044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16">
            <a:extLst>
              <a:ext uri="{FF2B5EF4-FFF2-40B4-BE49-F238E27FC236}">
                <a16:creationId xmlns:a16="http://schemas.microsoft.com/office/drawing/2014/main" id="{118C9FFC-68C4-47AE-BB65-ED9ED5977544}"/>
              </a:ext>
            </a:extLst>
          </p:cNvPr>
          <p:cNvSpPr txBox="1"/>
          <p:nvPr/>
        </p:nvSpPr>
        <p:spPr>
          <a:xfrm>
            <a:off x="1256496" y="320734"/>
            <a:ext cx="967900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>
                <a:ln/>
                <a:solidFill>
                  <a:schemeClr val="accent4"/>
                </a:solidFill>
              </a:rPr>
              <a:t>Vos contacts chez Techtera</a:t>
            </a: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31A532CA-1A0E-4371-8B38-FAA74D07AE68}"/>
              </a:ext>
            </a:extLst>
          </p:cNvPr>
          <p:cNvSpPr txBox="1">
            <a:spLocks/>
          </p:cNvSpPr>
          <p:nvPr/>
        </p:nvSpPr>
        <p:spPr>
          <a:xfrm>
            <a:off x="1027923" y="5035077"/>
            <a:ext cx="5335290" cy="109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Lucie Lagarrigue</a:t>
            </a:r>
          </a:p>
          <a:p>
            <a:r>
              <a:rPr lang="it-IT" sz="1800" dirty="0">
                <a:solidFill>
                  <a:srgbClr val="8D70D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llagarrigue@techtera.org</a:t>
            </a:r>
            <a:endParaRPr lang="it-IT" sz="1800" dirty="0">
              <a:solidFill>
                <a:srgbClr val="8D70D1"/>
              </a:solidFill>
            </a:endParaRPr>
          </a:p>
          <a:p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+33 4 20 30 28 80</a:t>
            </a:r>
          </a:p>
          <a:p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  <a:p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2DF02553-9AEC-434D-AFEB-9DD25EDB4EFC}"/>
              </a:ext>
            </a:extLst>
          </p:cNvPr>
          <p:cNvSpPr txBox="1">
            <a:spLocks/>
          </p:cNvSpPr>
          <p:nvPr/>
        </p:nvSpPr>
        <p:spPr>
          <a:xfrm>
            <a:off x="5600214" y="4998422"/>
            <a:ext cx="5335290" cy="109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Julie Rafton-Jolivet</a:t>
            </a:r>
          </a:p>
          <a:p>
            <a:r>
              <a:rPr lang="it-IT" sz="1800" dirty="0">
                <a:solidFill>
                  <a:srgbClr val="8D70D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jrafton@techtera.org</a:t>
            </a:r>
            <a:r>
              <a:rPr lang="it-IT" sz="1800" dirty="0">
                <a:solidFill>
                  <a:srgbClr val="8D70D1"/>
                </a:solidFill>
              </a:rPr>
              <a:t> </a:t>
            </a:r>
          </a:p>
          <a:p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+33 4 20 30 28 80</a:t>
            </a:r>
          </a:p>
          <a:p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  <a:p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2D6160A-F0F3-44F5-9799-931BD5F7EDD1}"/>
              </a:ext>
            </a:extLst>
          </p:cNvPr>
          <p:cNvSpPr/>
          <p:nvPr/>
        </p:nvSpPr>
        <p:spPr>
          <a:xfrm>
            <a:off x="1854495" y="1090201"/>
            <a:ext cx="8246435" cy="638186"/>
          </a:xfrm>
          <a:prstGeom prst="roundRect">
            <a:avLst/>
          </a:prstGeom>
          <a:solidFill>
            <a:srgbClr val="8D70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toute question et </a:t>
            </a:r>
            <a:r>
              <a:rPr lang="fr-FR" u="sng" dirty="0"/>
              <a:t>retour des slides précédents complétés </a:t>
            </a:r>
            <a:r>
              <a:rPr lang="fr-FR" b="1" u="sng" dirty="0"/>
              <a:t>en anglais</a:t>
            </a:r>
          </a:p>
        </p:txBody>
      </p:sp>
      <p:pic>
        <p:nvPicPr>
          <p:cNvPr id="1026" name="Picture 2" descr="image profil">
            <a:extLst>
              <a:ext uri="{FF2B5EF4-FFF2-40B4-BE49-F238E27FC236}">
                <a16:creationId xmlns:a16="http://schemas.microsoft.com/office/drawing/2014/main" id="{6D2702BB-6FB7-4C59-998E-A841E2455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308" y="2108652"/>
            <a:ext cx="2546160" cy="2546160"/>
          </a:xfrm>
          <a:prstGeom prst="ellipse">
            <a:avLst/>
          </a:prstGeom>
          <a:ln w="28575">
            <a:solidFill>
              <a:srgbClr val="8D70D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Photo de profil de Julie RAFTON-JOLIVET">
            <a:extLst>
              <a:ext uri="{FF2B5EF4-FFF2-40B4-BE49-F238E27FC236}">
                <a16:creationId xmlns:a16="http://schemas.microsoft.com/office/drawing/2014/main" id="{1A460E88-F524-4471-8315-80AC9668C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9260" y="2140401"/>
            <a:ext cx="2577198" cy="2577198"/>
          </a:xfrm>
          <a:prstGeom prst="ellipse">
            <a:avLst/>
          </a:prstGeom>
          <a:ln w="28575">
            <a:solidFill>
              <a:srgbClr val="8D70D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60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211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TECHTERA L LAGARRIGUE</cp:lastModifiedBy>
  <cp:revision>19</cp:revision>
  <dcterms:created xsi:type="dcterms:W3CDTF">2019-10-27T20:44:49Z</dcterms:created>
  <dcterms:modified xsi:type="dcterms:W3CDTF">2022-01-24T15:53:26Z</dcterms:modified>
</cp:coreProperties>
</file>